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65" r:id="rId2"/>
    <p:sldId id="266" r:id="rId3"/>
    <p:sldId id="258" r:id="rId4"/>
    <p:sldId id="262" r:id="rId5"/>
    <p:sldId id="259" r:id="rId6"/>
    <p:sldId id="263" r:id="rId7"/>
    <p:sldId id="261" r:id="rId8"/>
    <p:sldId id="264" r:id="rId9"/>
    <p:sldId id="260" r:id="rId10"/>
  </p:sldIdLst>
  <p:sldSz cx="3060700" cy="3959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215" d="100"/>
          <a:sy n="215" d="100"/>
        </p:scale>
        <p:origin x="2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2FAA6-6C75-854D-A08C-6B80D88E7F3B}" type="datetimeFigureOut">
              <a:rPr lang="en-PR" smtClean="0"/>
              <a:t>4/27/22</a:t>
            </a:fld>
            <a:endParaRPr lang="en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3DF13-EF1C-E945-B801-C33A35C787E3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85468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6956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1pPr>
    <a:lvl2pPr marL="168478" algn="l" defTabSz="336956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2pPr>
    <a:lvl3pPr marL="336956" algn="l" defTabSz="336956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3pPr>
    <a:lvl4pPr marL="505435" algn="l" defTabSz="336956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4pPr>
    <a:lvl5pPr marL="673913" algn="l" defTabSz="336956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5pPr>
    <a:lvl6pPr marL="842391" algn="l" defTabSz="336956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6pPr>
    <a:lvl7pPr marL="1010869" algn="l" defTabSz="336956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7pPr>
    <a:lvl8pPr marL="1179347" algn="l" defTabSz="336956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8pPr>
    <a:lvl9pPr marL="1347826" algn="l" defTabSz="336956" rtl="0" eaLnBrk="1" latinLnBrk="0" hangingPunct="1">
      <a:defRPr sz="4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F3DF13-EF1C-E945-B801-C33A35C787E3}" type="slidenum">
              <a:rPr lang="en-PR" smtClean="0"/>
              <a:t>3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48466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53" y="647957"/>
            <a:ext cx="2601595" cy="1378397"/>
          </a:xfrm>
        </p:spPr>
        <p:txBody>
          <a:bodyPr anchor="b"/>
          <a:lstStyle>
            <a:lvl1pPr algn="ctr">
              <a:defRPr sz="20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88" y="2079510"/>
            <a:ext cx="2295525" cy="955896"/>
          </a:xfrm>
        </p:spPr>
        <p:txBody>
          <a:bodyPr/>
          <a:lstStyle>
            <a:lvl1pPr marL="0" indent="0" algn="ctr">
              <a:buNone/>
              <a:defRPr sz="803"/>
            </a:lvl1pPr>
            <a:lvl2pPr marL="153025" indent="0" algn="ctr">
              <a:buNone/>
              <a:defRPr sz="669"/>
            </a:lvl2pPr>
            <a:lvl3pPr marL="306050" indent="0" algn="ctr">
              <a:buNone/>
              <a:defRPr sz="602"/>
            </a:lvl3pPr>
            <a:lvl4pPr marL="459075" indent="0" algn="ctr">
              <a:buNone/>
              <a:defRPr sz="536"/>
            </a:lvl4pPr>
            <a:lvl5pPr marL="612099" indent="0" algn="ctr">
              <a:buNone/>
              <a:defRPr sz="536"/>
            </a:lvl5pPr>
            <a:lvl6pPr marL="765124" indent="0" algn="ctr">
              <a:buNone/>
              <a:defRPr sz="536"/>
            </a:lvl6pPr>
            <a:lvl7pPr marL="918149" indent="0" algn="ctr">
              <a:buNone/>
              <a:defRPr sz="536"/>
            </a:lvl7pPr>
            <a:lvl8pPr marL="1071174" indent="0" algn="ctr">
              <a:buNone/>
              <a:defRPr sz="536"/>
            </a:lvl8pPr>
            <a:lvl9pPr marL="1224199" indent="0" algn="ctr">
              <a:buNone/>
              <a:defRPr sz="5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85806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50035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0314" y="210792"/>
            <a:ext cx="659963" cy="33552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3" y="210792"/>
            <a:ext cx="1941632" cy="33552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05422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48593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29" y="987058"/>
            <a:ext cx="2639854" cy="1646927"/>
          </a:xfrm>
        </p:spPr>
        <p:txBody>
          <a:bodyPr anchor="b"/>
          <a:lstStyle>
            <a:lvl1pPr>
              <a:defRPr sz="20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29" y="2649566"/>
            <a:ext cx="2639854" cy="866080"/>
          </a:xfrm>
        </p:spPr>
        <p:txBody>
          <a:bodyPr/>
          <a:lstStyle>
            <a:lvl1pPr marL="0" indent="0">
              <a:buNone/>
              <a:defRPr sz="803">
                <a:solidFill>
                  <a:schemeClr val="tx1"/>
                </a:solidFill>
              </a:defRPr>
            </a:lvl1pPr>
            <a:lvl2pPr marL="153025" indent="0">
              <a:buNone/>
              <a:defRPr sz="669">
                <a:solidFill>
                  <a:schemeClr val="tx1">
                    <a:tint val="75000"/>
                  </a:schemeClr>
                </a:solidFill>
              </a:defRPr>
            </a:lvl2pPr>
            <a:lvl3pPr marL="306050" indent="0">
              <a:buNone/>
              <a:defRPr sz="602">
                <a:solidFill>
                  <a:schemeClr val="tx1">
                    <a:tint val="75000"/>
                  </a:schemeClr>
                </a:solidFill>
              </a:defRPr>
            </a:lvl3pPr>
            <a:lvl4pPr marL="459075" indent="0">
              <a:buNone/>
              <a:defRPr sz="536">
                <a:solidFill>
                  <a:schemeClr val="tx1">
                    <a:tint val="75000"/>
                  </a:schemeClr>
                </a:solidFill>
              </a:defRPr>
            </a:lvl4pPr>
            <a:lvl5pPr marL="612099" indent="0">
              <a:buNone/>
              <a:defRPr sz="536">
                <a:solidFill>
                  <a:schemeClr val="tx1">
                    <a:tint val="75000"/>
                  </a:schemeClr>
                </a:solidFill>
              </a:defRPr>
            </a:lvl5pPr>
            <a:lvl6pPr marL="765124" indent="0">
              <a:buNone/>
              <a:defRPr sz="536">
                <a:solidFill>
                  <a:schemeClr val="tx1">
                    <a:tint val="75000"/>
                  </a:schemeClr>
                </a:solidFill>
              </a:defRPr>
            </a:lvl6pPr>
            <a:lvl7pPr marL="918149" indent="0">
              <a:buNone/>
              <a:defRPr sz="536">
                <a:solidFill>
                  <a:schemeClr val="tx1">
                    <a:tint val="75000"/>
                  </a:schemeClr>
                </a:solidFill>
              </a:defRPr>
            </a:lvl7pPr>
            <a:lvl8pPr marL="1071174" indent="0">
              <a:buNone/>
              <a:defRPr sz="536">
                <a:solidFill>
                  <a:schemeClr val="tx1">
                    <a:tint val="75000"/>
                  </a:schemeClr>
                </a:solidFill>
              </a:defRPr>
            </a:lvl8pPr>
            <a:lvl9pPr marL="1224199" indent="0">
              <a:buNone/>
              <a:defRPr sz="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530509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3" y="1053960"/>
            <a:ext cx="1300798" cy="25120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479" y="1053960"/>
            <a:ext cx="1300798" cy="25120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46249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210793"/>
            <a:ext cx="2639854" cy="765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22" y="970560"/>
            <a:ext cx="1294819" cy="475657"/>
          </a:xfrm>
        </p:spPr>
        <p:txBody>
          <a:bodyPr anchor="b"/>
          <a:lstStyle>
            <a:lvl1pPr marL="0" indent="0">
              <a:buNone/>
              <a:defRPr sz="803" b="1"/>
            </a:lvl1pPr>
            <a:lvl2pPr marL="153025" indent="0">
              <a:buNone/>
              <a:defRPr sz="669" b="1"/>
            </a:lvl2pPr>
            <a:lvl3pPr marL="306050" indent="0">
              <a:buNone/>
              <a:defRPr sz="602" b="1"/>
            </a:lvl3pPr>
            <a:lvl4pPr marL="459075" indent="0">
              <a:buNone/>
              <a:defRPr sz="536" b="1"/>
            </a:lvl4pPr>
            <a:lvl5pPr marL="612099" indent="0">
              <a:buNone/>
              <a:defRPr sz="536" b="1"/>
            </a:lvl5pPr>
            <a:lvl6pPr marL="765124" indent="0">
              <a:buNone/>
              <a:defRPr sz="536" b="1"/>
            </a:lvl6pPr>
            <a:lvl7pPr marL="918149" indent="0">
              <a:buNone/>
              <a:defRPr sz="536" b="1"/>
            </a:lvl7pPr>
            <a:lvl8pPr marL="1071174" indent="0">
              <a:buNone/>
              <a:defRPr sz="536" b="1"/>
            </a:lvl8pPr>
            <a:lvl9pPr marL="1224199" indent="0">
              <a:buNone/>
              <a:defRPr sz="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822" y="1446217"/>
            <a:ext cx="1294819" cy="2127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480" y="970560"/>
            <a:ext cx="1301196" cy="475657"/>
          </a:xfrm>
        </p:spPr>
        <p:txBody>
          <a:bodyPr anchor="b"/>
          <a:lstStyle>
            <a:lvl1pPr marL="0" indent="0">
              <a:buNone/>
              <a:defRPr sz="803" b="1"/>
            </a:lvl1pPr>
            <a:lvl2pPr marL="153025" indent="0">
              <a:buNone/>
              <a:defRPr sz="669" b="1"/>
            </a:lvl2pPr>
            <a:lvl3pPr marL="306050" indent="0">
              <a:buNone/>
              <a:defRPr sz="602" b="1"/>
            </a:lvl3pPr>
            <a:lvl4pPr marL="459075" indent="0">
              <a:buNone/>
              <a:defRPr sz="536" b="1"/>
            </a:lvl4pPr>
            <a:lvl5pPr marL="612099" indent="0">
              <a:buNone/>
              <a:defRPr sz="536" b="1"/>
            </a:lvl5pPr>
            <a:lvl6pPr marL="765124" indent="0">
              <a:buNone/>
              <a:defRPr sz="536" b="1"/>
            </a:lvl6pPr>
            <a:lvl7pPr marL="918149" indent="0">
              <a:buNone/>
              <a:defRPr sz="536" b="1"/>
            </a:lvl7pPr>
            <a:lvl8pPr marL="1071174" indent="0">
              <a:buNone/>
              <a:defRPr sz="536" b="1"/>
            </a:lvl8pPr>
            <a:lvl9pPr marL="1224199" indent="0">
              <a:buNone/>
              <a:defRPr sz="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480" y="1446217"/>
            <a:ext cx="1301196" cy="2127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75712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07170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409297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263948"/>
            <a:ext cx="987155" cy="923819"/>
          </a:xfrm>
        </p:spPr>
        <p:txBody>
          <a:bodyPr anchor="b"/>
          <a:lstStyle>
            <a:lvl1pPr>
              <a:defRPr sz="10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196" y="570056"/>
            <a:ext cx="1549479" cy="2813616"/>
          </a:xfrm>
        </p:spPr>
        <p:txBody>
          <a:bodyPr/>
          <a:lstStyle>
            <a:lvl1pPr>
              <a:defRPr sz="1071"/>
            </a:lvl1pPr>
            <a:lvl2pPr>
              <a:defRPr sz="937"/>
            </a:lvl2pPr>
            <a:lvl3pPr>
              <a:defRPr sz="803"/>
            </a:lvl3pPr>
            <a:lvl4pPr>
              <a:defRPr sz="669"/>
            </a:lvl4pPr>
            <a:lvl5pPr>
              <a:defRPr sz="669"/>
            </a:lvl5pPr>
            <a:lvl6pPr>
              <a:defRPr sz="669"/>
            </a:lvl6pPr>
            <a:lvl7pPr>
              <a:defRPr sz="669"/>
            </a:lvl7pPr>
            <a:lvl8pPr>
              <a:defRPr sz="669"/>
            </a:lvl8pPr>
            <a:lvl9pPr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1187768"/>
            <a:ext cx="987155" cy="2200486"/>
          </a:xfrm>
        </p:spPr>
        <p:txBody>
          <a:bodyPr/>
          <a:lstStyle>
            <a:lvl1pPr marL="0" indent="0">
              <a:buNone/>
              <a:defRPr sz="536"/>
            </a:lvl1pPr>
            <a:lvl2pPr marL="153025" indent="0">
              <a:buNone/>
              <a:defRPr sz="469"/>
            </a:lvl2pPr>
            <a:lvl3pPr marL="306050" indent="0">
              <a:buNone/>
              <a:defRPr sz="402"/>
            </a:lvl3pPr>
            <a:lvl4pPr marL="459075" indent="0">
              <a:buNone/>
              <a:defRPr sz="335"/>
            </a:lvl4pPr>
            <a:lvl5pPr marL="612099" indent="0">
              <a:buNone/>
              <a:defRPr sz="335"/>
            </a:lvl5pPr>
            <a:lvl6pPr marL="765124" indent="0">
              <a:buNone/>
              <a:defRPr sz="335"/>
            </a:lvl6pPr>
            <a:lvl7pPr marL="918149" indent="0">
              <a:buNone/>
              <a:defRPr sz="335"/>
            </a:lvl7pPr>
            <a:lvl8pPr marL="1071174" indent="0">
              <a:buNone/>
              <a:defRPr sz="335"/>
            </a:lvl8pPr>
            <a:lvl9pPr marL="1224199" indent="0">
              <a:buNone/>
              <a:defRPr sz="3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75681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263948"/>
            <a:ext cx="987155" cy="923819"/>
          </a:xfrm>
        </p:spPr>
        <p:txBody>
          <a:bodyPr anchor="b"/>
          <a:lstStyle>
            <a:lvl1pPr>
              <a:defRPr sz="10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1196" y="570056"/>
            <a:ext cx="1549479" cy="2813616"/>
          </a:xfrm>
        </p:spPr>
        <p:txBody>
          <a:bodyPr anchor="t"/>
          <a:lstStyle>
            <a:lvl1pPr marL="0" indent="0">
              <a:buNone/>
              <a:defRPr sz="1071"/>
            </a:lvl1pPr>
            <a:lvl2pPr marL="153025" indent="0">
              <a:buNone/>
              <a:defRPr sz="937"/>
            </a:lvl2pPr>
            <a:lvl3pPr marL="306050" indent="0">
              <a:buNone/>
              <a:defRPr sz="803"/>
            </a:lvl3pPr>
            <a:lvl4pPr marL="459075" indent="0">
              <a:buNone/>
              <a:defRPr sz="669"/>
            </a:lvl4pPr>
            <a:lvl5pPr marL="612099" indent="0">
              <a:buNone/>
              <a:defRPr sz="669"/>
            </a:lvl5pPr>
            <a:lvl6pPr marL="765124" indent="0">
              <a:buNone/>
              <a:defRPr sz="669"/>
            </a:lvl6pPr>
            <a:lvl7pPr marL="918149" indent="0">
              <a:buNone/>
              <a:defRPr sz="669"/>
            </a:lvl7pPr>
            <a:lvl8pPr marL="1071174" indent="0">
              <a:buNone/>
              <a:defRPr sz="669"/>
            </a:lvl8pPr>
            <a:lvl9pPr marL="1224199" indent="0">
              <a:buNone/>
              <a:defRPr sz="6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1187768"/>
            <a:ext cx="987155" cy="2200486"/>
          </a:xfrm>
        </p:spPr>
        <p:txBody>
          <a:bodyPr/>
          <a:lstStyle>
            <a:lvl1pPr marL="0" indent="0">
              <a:buNone/>
              <a:defRPr sz="536"/>
            </a:lvl1pPr>
            <a:lvl2pPr marL="153025" indent="0">
              <a:buNone/>
              <a:defRPr sz="469"/>
            </a:lvl2pPr>
            <a:lvl3pPr marL="306050" indent="0">
              <a:buNone/>
              <a:defRPr sz="402"/>
            </a:lvl3pPr>
            <a:lvl4pPr marL="459075" indent="0">
              <a:buNone/>
              <a:defRPr sz="335"/>
            </a:lvl4pPr>
            <a:lvl5pPr marL="612099" indent="0">
              <a:buNone/>
              <a:defRPr sz="335"/>
            </a:lvl5pPr>
            <a:lvl6pPr marL="765124" indent="0">
              <a:buNone/>
              <a:defRPr sz="335"/>
            </a:lvl6pPr>
            <a:lvl7pPr marL="918149" indent="0">
              <a:buNone/>
              <a:defRPr sz="335"/>
            </a:lvl7pPr>
            <a:lvl8pPr marL="1071174" indent="0">
              <a:buNone/>
              <a:defRPr sz="335"/>
            </a:lvl8pPr>
            <a:lvl9pPr marL="1224199" indent="0">
              <a:buNone/>
              <a:defRPr sz="3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98049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423" y="210793"/>
            <a:ext cx="2639854" cy="76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3" y="1053960"/>
            <a:ext cx="2639854" cy="2512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423" y="3669616"/>
            <a:ext cx="688658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B8980-C2D4-0042-9E33-6CA8D7885AF0}" type="datetimeFigureOut">
              <a:rPr lang="en-PR" smtClean="0"/>
              <a:t>4/11/22</a:t>
            </a:fld>
            <a:endParaRPr lang="en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857" y="3669616"/>
            <a:ext cx="103298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619" y="3669616"/>
            <a:ext cx="688658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EA1AE-1689-9344-A4CA-29A25B97573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40286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6050" rtl="0" eaLnBrk="1" latinLnBrk="0" hangingPunct="1">
        <a:lnSpc>
          <a:spcPct val="90000"/>
        </a:lnSpc>
        <a:spcBef>
          <a:spcPct val="0"/>
        </a:spcBef>
        <a:buNone/>
        <a:defRPr sz="14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12" indent="-76512" algn="l" defTabSz="306050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1pPr>
      <a:lvl2pPr marL="229537" indent="-76512" algn="l" defTabSz="30605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2pPr>
      <a:lvl3pPr marL="382562" indent="-76512" algn="l" defTabSz="30605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69" kern="1200">
          <a:solidFill>
            <a:schemeClr val="tx1"/>
          </a:solidFill>
          <a:latin typeface="+mn-lt"/>
          <a:ea typeface="+mn-ea"/>
          <a:cs typeface="+mn-cs"/>
        </a:defRPr>
      </a:lvl3pPr>
      <a:lvl4pPr marL="535587" indent="-76512" algn="l" defTabSz="30605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2" kern="1200">
          <a:solidFill>
            <a:schemeClr val="tx1"/>
          </a:solidFill>
          <a:latin typeface="+mn-lt"/>
          <a:ea typeface="+mn-ea"/>
          <a:cs typeface="+mn-cs"/>
        </a:defRPr>
      </a:lvl4pPr>
      <a:lvl5pPr marL="688612" indent="-76512" algn="l" defTabSz="30605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2" kern="1200">
          <a:solidFill>
            <a:schemeClr val="tx1"/>
          </a:solidFill>
          <a:latin typeface="+mn-lt"/>
          <a:ea typeface="+mn-ea"/>
          <a:cs typeface="+mn-cs"/>
        </a:defRPr>
      </a:lvl5pPr>
      <a:lvl6pPr marL="841637" indent="-76512" algn="l" defTabSz="30605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2" kern="1200">
          <a:solidFill>
            <a:schemeClr val="tx1"/>
          </a:solidFill>
          <a:latin typeface="+mn-lt"/>
          <a:ea typeface="+mn-ea"/>
          <a:cs typeface="+mn-cs"/>
        </a:defRPr>
      </a:lvl6pPr>
      <a:lvl7pPr marL="994661" indent="-76512" algn="l" defTabSz="30605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2" kern="1200">
          <a:solidFill>
            <a:schemeClr val="tx1"/>
          </a:solidFill>
          <a:latin typeface="+mn-lt"/>
          <a:ea typeface="+mn-ea"/>
          <a:cs typeface="+mn-cs"/>
        </a:defRPr>
      </a:lvl7pPr>
      <a:lvl8pPr marL="1147686" indent="-76512" algn="l" defTabSz="30605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2" kern="1200">
          <a:solidFill>
            <a:schemeClr val="tx1"/>
          </a:solidFill>
          <a:latin typeface="+mn-lt"/>
          <a:ea typeface="+mn-ea"/>
          <a:cs typeface="+mn-cs"/>
        </a:defRPr>
      </a:lvl8pPr>
      <a:lvl9pPr marL="1300711" indent="-76512" algn="l" defTabSz="30605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50" rtl="0" eaLnBrk="1" latinLnBrk="0" hangingPunct="1">
        <a:defRPr sz="602" kern="1200">
          <a:solidFill>
            <a:schemeClr val="tx1"/>
          </a:solidFill>
          <a:latin typeface="+mn-lt"/>
          <a:ea typeface="+mn-ea"/>
          <a:cs typeface="+mn-cs"/>
        </a:defRPr>
      </a:lvl1pPr>
      <a:lvl2pPr marL="153025" algn="l" defTabSz="306050" rtl="0" eaLnBrk="1" latinLnBrk="0" hangingPunct="1">
        <a:defRPr sz="602" kern="1200">
          <a:solidFill>
            <a:schemeClr val="tx1"/>
          </a:solidFill>
          <a:latin typeface="+mn-lt"/>
          <a:ea typeface="+mn-ea"/>
          <a:cs typeface="+mn-cs"/>
        </a:defRPr>
      </a:lvl2pPr>
      <a:lvl3pPr marL="306050" algn="l" defTabSz="306050" rtl="0" eaLnBrk="1" latinLnBrk="0" hangingPunct="1">
        <a:defRPr sz="602" kern="1200">
          <a:solidFill>
            <a:schemeClr val="tx1"/>
          </a:solidFill>
          <a:latin typeface="+mn-lt"/>
          <a:ea typeface="+mn-ea"/>
          <a:cs typeface="+mn-cs"/>
        </a:defRPr>
      </a:lvl3pPr>
      <a:lvl4pPr marL="459075" algn="l" defTabSz="306050" rtl="0" eaLnBrk="1" latinLnBrk="0" hangingPunct="1">
        <a:defRPr sz="602" kern="1200">
          <a:solidFill>
            <a:schemeClr val="tx1"/>
          </a:solidFill>
          <a:latin typeface="+mn-lt"/>
          <a:ea typeface="+mn-ea"/>
          <a:cs typeface="+mn-cs"/>
        </a:defRPr>
      </a:lvl4pPr>
      <a:lvl5pPr marL="612099" algn="l" defTabSz="306050" rtl="0" eaLnBrk="1" latinLnBrk="0" hangingPunct="1">
        <a:defRPr sz="602" kern="1200">
          <a:solidFill>
            <a:schemeClr val="tx1"/>
          </a:solidFill>
          <a:latin typeface="+mn-lt"/>
          <a:ea typeface="+mn-ea"/>
          <a:cs typeface="+mn-cs"/>
        </a:defRPr>
      </a:lvl5pPr>
      <a:lvl6pPr marL="765124" algn="l" defTabSz="306050" rtl="0" eaLnBrk="1" latinLnBrk="0" hangingPunct="1">
        <a:defRPr sz="602" kern="1200">
          <a:solidFill>
            <a:schemeClr val="tx1"/>
          </a:solidFill>
          <a:latin typeface="+mn-lt"/>
          <a:ea typeface="+mn-ea"/>
          <a:cs typeface="+mn-cs"/>
        </a:defRPr>
      </a:lvl6pPr>
      <a:lvl7pPr marL="918149" algn="l" defTabSz="306050" rtl="0" eaLnBrk="1" latinLnBrk="0" hangingPunct="1">
        <a:defRPr sz="602" kern="1200">
          <a:solidFill>
            <a:schemeClr val="tx1"/>
          </a:solidFill>
          <a:latin typeface="+mn-lt"/>
          <a:ea typeface="+mn-ea"/>
          <a:cs typeface="+mn-cs"/>
        </a:defRPr>
      </a:lvl7pPr>
      <a:lvl8pPr marL="1071174" algn="l" defTabSz="306050" rtl="0" eaLnBrk="1" latinLnBrk="0" hangingPunct="1">
        <a:defRPr sz="602" kern="1200">
          <a:solidFill>
            <a:schemeClr val="tx1"/>
          </a:solidFill>
          <a:latin typeface="+mn-lt"/>
          <a:ea typeface="+mn-ea"/>
          <a:cs typeface="+mn-cs"/>
        </a:defRPr>
      </a:lvl8pPr>
      <a:lvl9pPr marL="1224199" algn="l" defTabSz="306050" rtl="0" eaLnBrk="1" latinLnBrk="0" hangingPunct="1">
        <a:defRPr sz="6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2929-F19B-AC48-9130-0D8B79C19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23" y="644262"/>
            <a:ext cx="2639854" cy="2512092"/>
          </a:xfrm>
        </p:spPr>
        <p:txBody>
          <a:bodyPr/>
          <a:lstStyle/>
          <a:p>
            <a:pPr marL="0" indent="0">
              <a:buNone/>
            </a:pPr>
            <a:r>
              <a:rPr lang="es-ES_tradnl" dirty="0"/>
              <a:t>Hola, estoy súper contenta de llevar a cabo esta actividad juntas como mamitas. Yo amo utilizar todo motivo para crear con mi pequeña.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Esta actividad es súper especial dado que las mamitas somos demasiado especiales. Te invito a mediante esta actividad hablarle a tu peque sobre la importancia del amor hacia Dios, hacia nosotros y hacia nuestra familia. La familia es el regalo más hermoso que Dios pudo habernos dado y qué mejor actividad para reforzar eso en nuestros peques. </a:t>
            </a:r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BC220621-5BA2-5C45-94B6-03FD7D20919A}"/>
              </a:ext>
            </a:extLst>
          </p:cNvPr>
          <p:cNvSpPr/>
          <p:nvPr/>
        </p:nvSpPr>
        <p:spPr>
          <a:xfrm rot="19920360">
            <a:off x="1845032" y="2915092"/>
            <a:ext cx="475129" cy="482522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B20D0E1A-4524-5A4C-9071-BC48E13A14EB}"/>
              </a:ext>
            </a:extLst>
          </p:cNvPr>
          <p:cNvSpPr/>
          <p:nvPr/>
        </p:nvSpPr>
        <p:spPr>
          <a:xfrm rot="2749905">
            <a:off x="1063552" y="2646368"/>
            <a:ext cx="475129" cy="482522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0B59C318-AE10-654E-B192-AD439F566EDF}"/>
              </a:ext>
            </a:extLst>
          </p:cNvPr>
          <p:cNvSpPr/>
          <p:nvPr/>
        </p:nvSpPr>
        <p:spPr>
          <a:xfrm rot="19920360">
            <a:off x="833254" y="363978"/>
            <a:ext cx="258558" cy="280753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C1D9BFE5-FBF4-CA4D-BA1A-38DB9DED1E21}"/>
              </a:ext>
            </a:extLst>
          </p:cNvPr>
          <p:cNvSpPr/>
          <p:nvPr/>
        </p:nvSpPr>
        <p:spPr>
          <a:xfrm rot="21182957">
            <a:off x="1657774" y="2366569"/>
            <a:ext cx="258558" cy="280753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1E88FF-2090-3148-91C2-67535DB0CFF3}"/>
              </a:ext>
            </a:extLst>
          </p:cNvPr>
          <p:cNvSpPr txBox="1"/>
          <p:nvPr/>
        </p:nvSpPr>
        <p:spPr>
          <a:xfrm>
            <a:off x="0" y="3705994"/>
            <a:ext cx="1086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PR" sz="800" dirty="0"/>
              <a:t>ibibliadepapel.com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8662DE-5CA7-A848-B661-9EC6B7AA7098}"/>
              </a:ext>
            </a:extLst>
          </p:cNvPr>
          <p:cNvSpPr/>
          <p:nvPr/>
        </p:nvSpPr>
        <p:spPr>
          <a:xfrm>
            <a:off x="1530350" y="3743781"/>
            <a:ext cx="153035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30019C-D0D3-F247-80B2-219D839FD44F}"/>
              </a:ext>
            </a:extLst>
          </p:cNvPr>
          <p:cNvSpPr/>
          <p:nvPr/>
        </p:nvSpPr>
        <p:spPr>
          <a:xfrm>
            <a:off x="1974108" y="3517886"/>
            <a:ext cx="1086592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AC1821-8D8D-3647-8FD7-2EA31A1FFD82}"/>
              </a:ext>
            </a:extLst>
          </p:cNvPr>
          <p:cNvSpPr/>
          <p:nvPr/>
        </p:nvSpPr>
        <p:spPr>
          <a:xfrm>
            <a:off x="0" y="-13100"/>
            <a:ext cx="30607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</p:spTree>
    <p:extLst>
      <p:ext uri="{BB962C8B-B14F-4D97-AF65-F5344CB8AC3E}">
        <p14:creationId xmlns:p14="http://schemas.microsoft.com/office/powerpoint/2010/main" val="170837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2929-F19B-AC48-9130-0D8B79C19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23" y="644262"/>
            <a:ext cx="2639854" cy="2835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/>
              <a:t>Esta actividad se basa en cortar, dar color, pegar y disfrutar, vas a necesitar:</a:t>
            </a:r>
          </a:p>
          <a:p>
            <a:pPr marL="0" indent="0">
              <a:buNone/>
            </a:pPr>
            <a:r>
              <a:rPr lang="es-ES_tradnl" dirty="0"/>
              <a:t>. Tijeras</a:t>
            </a:r>
          </a:p>
          <a:p>
            <a:pPr marL="0" indent="0">
              <a:buNone/>
            </a:pPr>
            <a:r>
              <a:rPr lang="es-ES_tradnl" dirty="0"/>
              <a:t>. Pega</a:t>
            </a:r>
          </a:p>
          <a:p>
            <a:pPr marL="0" indent="0">
              <a:buNone/>
            </a:pPr>
            <a:r>
              <a:rPr lang="es-ES_tradnl" dirty="0"/>
              <a:t>. Crayolas </a:t>
            </a:r>
          </a:p>
          <a:p>
            <a:pPr marL="0" indent="0">
              <a:buNone/>
            </a:pPr>
            <a:r>
              <a:rPr lang="es-ES_tradnl" dirty="0"/>
              <a:t>. Pinturas</a:t>
            </a:r>
          </a:p>
          <a:p>
            <a:pPr marL="0" indent="0">
              <a:buNone/>
            </a:pPr>
            <a:r>
              <a:rPr lang="es-ES_tradnl" dirty="0"/>
              <a:t>. Papel cartón o papel regular</a:t>
            </a:r>
          </a:p>
          <a:p>
            <a:pPr marL="0" indent="0">
              <a:buNone/>
            </a:pPr>
            <a:r>
              <a:rPr lang="es-ES_tradnl" dirty="0"/>
              <a:t>. Brillo</a:t>
            </a:r>
          </a:p>
          <a:p>
            <a:pPr marL="0" indent="0">
              <a:buNone/>
            </a:pPr>
            <a:r>
              <a:rPr lang="es-ES_tradnl" dirty="0"/>
              <a:t>. Hilo o Lana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Vas a comenzar imprimiendo todo en papel cartón, de no tener este tipo de papel puedes utilizar papel regular. El cartón es mi favorito porque todo queda más resistente.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Una vez esté todo impreso comienza la creatividad</a:t>
            </a:r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BC220621-5BA2-5C45-94B6-03FD7D20919A}"/>
              </a:ext>
            </a:extLst>
          </p:cNvPr>
          <p:cNvSpPr/>
          <p:nvPr/>
        </p:nvSpPr>
        <p:spPr>
          <a:xfrm rot="19920360">
            <a:off x="2300053" y="1467417"/>
            <a:ext cx="475129" cy="482522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B20D0E1A-4524-5A4C-9071-BC48E13A14EB}"/>
              </a:ext>
            </a:extLst>
          </p:cNvPr>
          <p:cNvSpPr/>
          <p:nvPr/>
        </p:nvSpPr>
        <p:spPr>
          <a:xfrm rot="2749905">
            <a:off x="1163820" y="1910099"/>
            <a:ext cx="475129" cy="482522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0B59C318-AE10-654E-B192-AD439F566EDF}"/>
              </a:ext>
            </a:extLst>
          </p:cNvPr>
          <p:cNvSpPr/>
          <p:nvPr/>
        </p:nvSpPr>
        <p:spPr>
          <a:xfrm rot="19920360">
            <a:off x="138010" y="319253"/>
            <a:ext cx="258558" cy="280753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C1D9BFE5-FBF4-CA4D-BA1A-38DB9DED1E21}"/>
              </a:ext>
            </a:extLst>
          </p:cNvPr>
          <p:cNvSpPr/>
          <p:nvPr/>
        </p:nvSpPr>
        <p:spPr>
          <a:xfrm rot="21182957">
            <a:off x="1839723" y="1232476"/>
            <a:ext cx="258558" cy="280753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1E88FF-2090-3148-91C2-67535DB0CFF3}"/>
              </a:ext>
            </a:extLst>
          </p:cNvPr>
          <p:cNvSpPr txBox="1"/>
          <p:nvPr/>
        </p:nvSpPr>
        <p:spPr>
          <a:xfrm>
            <a:off x="0" y="3705994"/>
            <a:ext cx="1086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PR" sz="800" dirty="0"/>
              <a:t>ibibliadepapel.com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DDB177-B3F7-9748-B1C6-34E84C9B5D6F}"/>
              </a:ext>
            </a:extLst>
          </p:cNvPr>
          <p:cNvSpPr/>
          <p:nvPr/>
        </p:nvSpPr>
        <p:spPr>
          <a:xfrm>
            <a:off x="1530350" y="3743781"/>
            <a:ext cx="153035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DE29E-49C3-CB48-8358-DE43344E9234}"/>
              </a:ext>
            </a:extLst>
          </p:cNvPr>
          <p:cNvSpPr/>
          <p:nvPr/>
        </p:nvSpPr>
        <p:spPr>
          <a:xfrm>
            <a:off x="1974108" y="3517886"/>
            <a:ext cx="1086592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F6F3C7-E763-034D-BFBB-F8FF239F1D69}"/>
              </a:ext>
            </a:extLst>
          </p:cNvPr>
          <p:cNvSpPr/>
          <p:nvPr/>
        </p:nvSpPr>
        <p:spPr>
          <a:xfrm>
            <a:off x="0" y="-13100"/>
            <a:ext cx="30607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</p:spTree>
    <p:extLst>
      <p:ext uri="{BB962C8B-B14F-4D97-AF65-F5344CB8AC3E}">
        <p14:creationId xmlns:p14="http://schemas.microsoft.com/office/powerpoint/2010/main" val="342599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val 74">
            <a:extLst>
              <a:ext uri="{FF2B5EF4-FFF2-40B4-BE49-F238E27FC236}">
                <a16:creationId xmlns:a16="http://schemas.microsoft.com/office/drawing/2014/main" id="{F1BDD35A-C5D0-2044-B1CF-1DCDAD605A57}"/>
              </a:ext>
            </a:extLst>
          </p:cNvPr>
          <p:cNvSpPr/>
          <p:nvPr/>
        </p:nvSpPr>
        <p:spPr>
          <a:xfrm>
            <a:off x="61445" y="545626"/>
            <a:ext cx="2937809" cy="28679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F425794-3FCA-B746-AF0D-9411C8E64C51}"/>
              </a:ext>
            </a:extLst>
          </p:cNvPr>
          <p:cNvSpPr/>
          <p:nvPr/>
        </p:nvSpPr>
        <p:spPr>
          <a:xfrm>
            <a:off x="389400" y="907979"/>
            <a:ext cx="2281899" cy="21432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C370C3-AE24-1944-98A6-D240B8EC410A}"/>
              </a:ext>
            </a:extLst>
          </p:cNvPr>
          <p:cNvSpPr txBox="1"/>
          <p:nvPr/>
        </p:nvSpPr>
        <p:spPr>
          <a:xfrm rot="5400000">
            <a:off x="918769" y="1794945"/>
            <a:ext cx="122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R" dirty="0">
                <a:latin typeface="Avenir Book" panose="02000503020000020003" pitchFamily="2" charset="0"/>
              </a:rPr>
              <a:t>cortar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55DBB67-87BF-CC44-9943-187ECB49132A}"/>
              </a:ext>
            </a:extLst>
          </p:cNvPr>
          <p:cNvSpPr txBox="1"/>
          <p:nvPr/>
        </p:nvSpPr>
        <p:spPr>
          <a:xfrm rot="5400000">
            <a:off x="2182320" y="266986"/>
            <a:ext cx="122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R" dirty="0">
                <a:latin typeface="Avenir Book" panose="02000503020000020003" pitchFamily="2" charset="0"/>
              </a:rPr>
              <a:t>cortar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33AE549-3787-6C49-B5A2-8923A0A5C4FD}"/>
              </a:ext>
            </a:extLst>
          </p:cNvPr>
          <p:cNvSpPr txBox="1"/>
          <p:nvPr/>
        </p:nvSpPr>
        <p:spPr>
          <a:xfrm rot="5400000">
            <a:off x="-344781" y="3277383"/>
            <a:ext cx="122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R" dirty="0">
                <a:latin typeface="Avenir Book" panose="02000503020000020003" pitchFamily="2" charset="0"/>
              </a:rPr>
              <a:t>cortar</a:t>
            </a:r>
          </a:p>
        </p:txBody>
      </p:sp>
    </p:spTree>
    <p:extLst>
      <p:ext uri="{BB962C8B-B14F-4D97-AF65-F5344CB8AC3E}">
        <p14:creationId xmlns:p14="http://schemas.microsoft.com/office/powerpoint/2010/main" val="388854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E6D0DB7-259C-0C45-B27B-9424B2AC7C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542394" y="145509"/>
            <a:ext cx="1975909" cy="17853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774E67-9AC5-714E-8DC6-070AC296D3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542394" y="1853698"/>
            <a:ext cx="1975909" cy="17853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05B222-6C95-C540-B709-D64A97EE1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73" y="400538"/>
            <a:ext cx="1530350" cy="1530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A4B6F6-6BEA-6C4A-84B3-FC33DEE1EC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716" y="2144352"/>
            <a:ext cx="1285267" cy="12852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CC3319C-3432-6146-9F34-10B709CF9FD3}"/>
              </a:ext>
            </a:extLst>
          </p:cNvPr>
          <p:cNvSpPr txBox="1"/>
          <p:nvPr/>
        </p:nvSpPr>
        <p:spPr>
          <a:xfrm>
            <a:off x="0" y="3705994"/>
            <a:ext cx="1086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PR" sz="800" dirty="0"/>
              <a:t>ibibliadepapel.com</a:t>
            </a:r>
          </a:p>
        </p:txBody>
      </p:sp>
    </p:spTree>
    <p:extLst>
      <p:ext uri="{BB962C8B-B14F-4D97-AF65-F5344CB8AC3E}">
        <p14:creationId xmlns:p14="http://schemas.microsoft.com/office/powerpoint/2010/main" val="392960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E6D0DB7-259C-0C45-B27B-9424B2AC7C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542394" y="145509"/>
            <a:ext cx="1975909" cy="17853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774E67-9AC5-714E-8DC6-070AC296D3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542394" y="1853698"/>
            <a:ext cx="1975909" cy="17853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F2209C7-1D39-4340-A28B-54ADF6420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677" y="480459"/>
            <a:ext cx="1205345" cy="120534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C7D99EB-B155-6B46-9648-B8EDA6E47517}"/>
              </a:ext>
            </a:extLst>
          </p:cNvPr>
          <p:cNvSpPr txBox="1"/>
          <p:nvPr/>
        </p:nvSpPr>
        <p:spPr>
          <a:xfrm>
            <a:off x="2381736" y="2311764"/>
            <a:ext cx="82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R" sz="800" dirty="0"/>
              <a:t>En este corazón puedes crear tu propio mensaje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E2A2BA-DEBA-2044-84F8-12B97F70028C}"/>
              </a:ext>
            </a:extLst>
          </p:cNvPr>
          <p:cNvSpPr txBox="1"/>
          <p:nvPr/>
        </p:nvSpPr>
        <p:spPr>
          <a:xfrm>
            <a:off x="0" y="3705994"/>
            <a:ext cx="1086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PR" sz="800" dirty="0"/>
              <a:t>ibibliadepapel.com</a:t>
            </a:r>
          </a:p>
        </p:txBody>
      </p:sp>
    </p:spTree>
    <p:extLst>
      <p:ext uri="{BB962C8B-B14F-4D97-AF65-F5344CB8AC3E}">
        <p14:creationId xmlns:p14="http://schemas.microsoft.com/office/powerpoint/2010/main" val="6784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2929-F19B-AC48-9130-0D8B79C19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23" y="644262"/>
            <a:ext cx="2639854" cy="2512092"/>
          </a:xfrm>
        </p:spPr>
        <p:txBody>
          <a:bodyPr/>
          <a:lstStyle/>
          <a:p>
            <a:pPr marL="0" indent="0">
              <a:buNone/>
            </a:pPr>
            <a:r>
              <a:rPr lang="en-PR" dirty="0"/>
              <a:t>En los siguientes corazones puedes crear, escribir y resaltar tus propios mensajes o los de tu peque para esa mamita especial. </a:t>
            </a:r>
            <a:r>
              <a:rPr lang="en-US" dirty="0"/>
              <a:t>D</a:t>
            </a:r>
            <a:r>
              <a:rPr lang="en-PR" dirty="0"/>
              <a:t>arle la oportunidad a nuestros peques de expresar sus ideas y pensamientos sobre sus familiares les ayuda a crecer en su amor y estima por ellos. </a:t>
            </a:r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BC220621-5BA2-5C45-94B6-03FD7D20919A}"/>
              </a:ext>
            </a:extLst>
          </p:cNvPr>
          <p:cNvSpPr/>
          <p:nvPr/>
        </p:nvSpPr>
        <p:spPr>
          <a:xfrm rot="19920360">
            <a:off x="1744092" y="2630536"/>
            <a:ext cx="475129" cy="482522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B20D0E1A-4524-5A4C-9071-BC48E13A14EB}"/>
              </a:ext>
            </a:extLst>
          </p:cNvPr>
          <p:cNvSpPr/>
          <p:nvPr/>
        </p:nvSpPr>
        <p:spPr>
          <a:xfrm rot="2749905">
            <a:off x="696969" y="2230732"/>
            <a:ext cx="475129" cy="482522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0B59C318-AE10-654E-B192-AD439F566EDF}"/>
              </a:ext>
            </a:extLst>
          </p:cNvPr>
          <p:cNvSpPr/>
          <p:nvPr/>
        </p:nvSpPr>
        <p:spPr>
          <a:xfrm rot="19920360">
            <a:off x="1349323" y="369293"/>
            <a:ext cx="258558" cy="280753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C1D9BFE5-FBF4-CA4D-BA1A-38DB9DED1E21}"/>
              </a:ext>
            </a:extLst>
          </p:cNvPr>
          <p:cNvSpPr/>
          <p:nvPr/>
        </p:nvSpPr>
        <p:spPr>
          <a:xfrm rot="21182957">
            <a:off x="1711417" y="1759931"/>
            <a:ext cx="258558" cy="280753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1E88FF-2090-3148-91C2-67535DB0CFF3}"/>
              </a:ext>
            </a:extLst>
          </p:cNvPr>
          <p:cNvSpPr txBox="1"/>
          <p:nvPr/>
        </p:nvSpPr>
        <p:spPr>
          <a:xfrm>
            <a:off x="0" y="3705994"/>
            <a:ext cx="1086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PR" sz="800" dirty="0"/>
              <a:t>ibibliadepapel.com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F1E0C4-055E-A745-A7BC-5680D581D5E6}"/>
              </a:ext>
            </a:extLst>
          </p:cNvPr>
          <p:cNvSpPr/>
          <p:nvPr/>
        </p:nvSpPr>
        <p:spPr>
          <a:xfrm>
            <a:off x="1530350" y="3743781"/>
            <a:ext cx="153035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3A696-C519-2440-8FA9-B80E2FA6902D}"/>
              </a:ext>
            </a:extLst>
          </p:cNvPr>
          <p:cNvSpPr/>
          <p:nvPr/>
        </p:nvSpPr>
        <p:spPr>
          <a:xfrm>
            <a:off x="1974108" y="3517886"/>
            <a:ext cx="1086592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5B7124-7A2C-8E4D-AE20-2E3E31F5B0F5}"/>
              </a:ext>
            </a:extLst>
          </p:cNvPr>
          <p:cNvSpPr/>
          <p:nvPr/>
        </p:nvSpPr>
        <p:spPr>
          <a:xfrm>
            <a:off x="0" y="-13100"/>
            <a:ext cx="30607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</p:spTree>
    <p:extLst>
      <p:ext uri="{BB962C8B-B14F-4D97-AF65-F5344CB8AC3E}">
        <p14:creationId xmlns:p14="http://schemas.microsoft.com/office/powerpoint/2010/main" val="276494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E6D0DB7-259C-0C45-B27B-9424B2AC7C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0" y="163323"/>
            <a:ext cx="942942" cy="8520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FE5B8B-D3AC-FF4E-AB85-CC16E783FD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2008814" y="163323"/>
            <a:ext cx="942942" cy="8520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9773EF-6DD5-8B40-BF98-09FFD6D141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1004407" y="163323"/>
            <a:ext cx="942942" cy="8520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66D744-0A56-624A-A5B1-6DD90D0921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0" y="1063868"/>
            <a:ext cx="942942" cy="8520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2C26CB-7037-1442-9DF2-6AE1BEBFEC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2008814" y="1063868"/>
            <a:ext cx="942942" cy="8520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A6BF85-4F73-BB49-9186-D7E0F07480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1004407" y="1063868"/>
            <a:ext cx="942942" cy="8520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222709-F425-8441-B8EE-5DA2EE2D65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45522" y="1915886"/>
            <a:ext cx="942942" cy="8520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538B55-D1E0-2E4B-BC2C-07EC7AAB57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2054336" y="1915886"/>
            <a:ext cx="942942" cy="8520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86E185-9D1D-F041-96BF-429E0C8AB8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1049929" y="1915886"/>
            <a:ext cx="942942" cy="8520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B61FAE3-BCD6-3044-90B5-3BEA911735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45522" y="2767904"/>
            <a:ext cx="942942" cy="8520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2768EA-38B5-AD4E-AEC0-F9DC84E8FE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2054336" y="2767904"/>
            <a:ext cx="942942" cy="85201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0898247-231C-E545-A7A6-A76511105F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48" b="18097"/>
          <a:stretch/>
        </p:blipFill>
        <p:spPr>
          <a:xfrm>
            <a:off x="1049929" y="2767904"/>
            <a:ext cx="942942" cy="8520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D564CD-C137-5243-856C-3F48F31F8E22}"/>
              </a:ext>
            </a:extLst>
          </p:cNvPr>
          <p:cNvSpPr txBox="1"/>
          <p:nvPr/>
        </p:nvSpPr>
        <p:spPr>
          <a:xfrm>
            <a:off x="0" y="3705994"/>
            <a:ext cx="1086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PR" sz="800" dirty="0"/>
              <a:t>ibibliadepapel.com</a:t>
            </a:r>
          </a:p>
        </p:txBody>
      </p:sp>
    </p:spTree>
    <p:extLst>
      <p:ext uri="{BB962C8B-B14F-4D97-AF65-F5344CB8AC3E}">
        <p14:creationId xmlns:p14="http://schemas.microsoft.com/office/powerpoint/2010/main" val="4236732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2929-F19B-AC48-9130-0D8B79C19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23" y="644262"/>
            <a:ext cx="2639854" cy="251209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Utiliza</a:t>
            </a:r>
            <a:r>
              <a:rPr lang="en-US" dirty="0"/>
              <a:t> las </a:t>
            </a:r>
            <a:r>
              <a:rPr lang="en-US" dirty="0" err="1"/>
              <a:t>siguientes</a:t>
            </a:r>
            <a:r>
              <a:rPr lang="en-US" dirty="0"/>
              <a:t> </a:t>
            </a:r>
            <a:r>
              <a:rPr lang="en-US" dirty="0" err="1"/>
              <a:t>imágenes</a:t>
            </a:r>
            <a:r>
              <a:rPr lang="en-US" dirty="0"/>
              <a:t> para </a:t>
            </a:r>
            <a:r>
              <a:rPr lang="en-US" dirty="0" err="1"/>
              <a:t>crear</a:t>
            </a:r>
            <a:r>
              <a:rPr lang="en-US" dirty="0"/>
              <a:t> y </a:t>
            </a:r>
            <a:r>
              <a:rPr lang="en-US" dirty="0" err="1"/>
              <a:t>darle</a:t>
            </a:r>
            <a:r>
              <a:rPr lang="en-US" dirty="0"/>
              <a:t> </a:t>
            </a:r>
            <a:r>
              <a:rPr lang="en-US" dirty="0" err="1"/>
              <a:t>estilo</a:t>
            </a:r>
            <a:r>
              <a:rPr lang="en-US" dirty="0"/>
              <a:t> a la corona </a:t>
            </a:r>
            <a:r>
              <a:rPr lang="en-US" dirty="0" err="1"/>
              <a:t>creada</a:t>
            </a:r>
            <a:r>
              <a:rPr lang="en-US" dirty="0"/>
              <a:t>.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colorear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una de </a:t>
            </a:r>
            <a:r>
              <a:rPr lang="en-US" dirty="0" err="1"/>
              <a:t>ellas</a:t>
            </a:r>
            <a:r>
              <a:rPr lang="en-US" dirty="0"/>
              <a:t> con pinturas, </a:t>
            </a:r>
            <a:r>
              <a:rPr lang="en-US" dirty="0" err="1"/>
              <a:t>crayolas</a:t>
            </a:r>
            <a:r>
              <a:rPr lang="en-US" dirty="0"/>
              <a:t> o </a:t>
            </a:r>
            <a:r>
              <a:rPr lang="en-US" dirty="0" err="1"/>
              <a:t>marcadores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mi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utilicé</a:t>
            </a:r>
            <a:r>
              <a:rPr lang="en-US" dirty="0"/>
              <a:t> una </a:t>
            </a:r>
            <a:r>
              <a:rPr lang="en-US" dirty="0" err="1"/>
              <a:t>combinación</a:t>
            </a:r>
            <a:r>
              <a:rPr lang="en-US" dirty="0"/>
              <a:t> de pinturas </a:t>
            </a:r>
            <a:r>
              <a:rPr lang="en-US" dirty="0" err="1"/>
              <a:t>acrílicas</a:t>
            </a:r>
            <a:r>
              <a:rPr lang="en-US" dirty="0"/>
              <a:t> y </a:t>
            </a:r>
            <a:r>
              <a:rPr lang="en-US" dirty="0" err="1"/>
              <a:t>crayolas</a:t>
            </a:r>
            <a:r>
              <a:rPr lang="en-US" dirty="0"/>
              <a:t> </a:t>
            </a:r>
            <a:r>
              <a:rPr lang="en-US" dirty="0" err="1"/>
              <a:t>marca</a:t>
            </a:r>
            <a:r>
              <a:rPr lang="en-US" dirty="0"/>
              <a:t> Crayola, son mis </a:t>
            </a:r>
            <a:r>
              <a:rPr lang="en-US" dirty="0" err="1"/>
              <a:t>favoritas</a:t>
            </a:r>
            <a:r>
              <a:rPr lang="en-US" dirty="0"/>
              <a:t>. </a:t>
            </a:r>
            <a:endParaRPr lang="en-PR" dirty="0"/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BC220621-5BA2-5C45-94B6-03FD7D20919A}"/>
              </a:ext>
            </a:extLst>
          </p:cNvPr>
          <p:cNvSpPr/>
          <p:nvPr/>
        </p:nvSpPr>
        <p:spPr>
          <a:xfrm rot="19920360">
            <a:off x="1744092" y="2630536"/>
            <a:ext cx="475129" cy="482522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B20D0E1A-4524-5A4C-9071-BC48E13A14EB}"/>
              </a:ext>
            </a:extLst>
          </p:cNvPr>
          <p:cNvSpPr/>
          <p:nvPr/>
        </p:nvSpPr>
        <p:spPr>
          <a:xfrm rot="2749905">
            <a:off x="696969" y="2230732"/>
            <a:ext cx="475129" cy="482522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0B59C318-AE10-654E-B192-AD439F566EDF}"/>
              </a:ext>
            </a:extLst>
          </p:cNvPr>
          <p:cNvSpPr/>
          <p:nvPr/>
        </p:nvSpPr>
        <p:spPr>
          <a:xfrm rot="19920360">
            <a:off x="1221028" y="319252"/>
            <a:ext cx="258558" cy="280753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C1D9BFE5-FBF4-CA4D-BA1A-38DB9DED1E21}"/>
              </a:ext>
            </a:extLst>
          </p:cNvPr>
          <p:cNvSpPr/>
          <p:nvPr/>
        </p:nvSpPr>
        <p:spPr>
          <a:xfrm rot="21182957">
            <a:off x="1711417" y="1759931"/>
            <a:ext cx="258558" cy="280753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1E88FF-2090-3148-91C2-67535DB0CFF3}"/>
              </a:ext>
            </a:extLst>
          </p:cNvPr>
          <p:cNvSpPr txBox="1"/>
          <p:nvPr/>
        </p:nvSpPr>
        <p:spPr>
          <a:xfrm>
            <a:off x="0" y="3705994"/>
            <a:ext cx="1086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PR" sz="800" dirty="0"/>
              <a:t>ibibliadepapel.com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D88CB8-6BCF-6B40-9A06-D2F89B92900E}"/>
              </a:ext>
            </a:extLst>
          </p:cNvPr>
          <p:cNvSpPr/>
          <p:nvPr/>
        </p:nvSpPr>
        <p:spPr>
          <a:xfrm>
            <a:off x="1530350" y="3743781"/>
            <a:ext cx="153035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2570D4-2790-DD46-A9C3-420FF5C36234}"/>
              </a:ext>
            </a:extLst>
          </p:cNvPr>
          <p:cNvSpPr/>
          <p:nvPr/>
        </p:nvSpPr>
        <p:spPr>
          <a:xfrm>
            <a:off x="1974108" y="3517886"/>
            <a:ext cx="1086592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A8E000-394F-E04F-8916-A46C6739C6F9}"/>
              </a:ext>
            </a:extLst>
          </p:cNvPr>
          <p:cNvSpPr/>
          <p:nvPr/>
        </p:nvSpPr>
        <p:spPr>
          <a:xfrm>
            <a:off x="0" y="-13100"/>
            <a:ext cx="30607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 dirty="0"/>
          </a:p>
        </p:txBody>
      </p:sp>
    </p:spTree>
    <p:extLst>
      <p:ext uri="{BB962C8B-B14F-4D97-AF65-F5344CB8AC3E}">
        <p14:creationId xmlns:p14="http://schemas.microsoft.com/office/powerpoint/2010/main" val="281517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5BF1802-7350-544B-812C-15FB49D495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90" t="8701" r="5423" b="13107"/>
          <a:stretch/>
        </p:blipFill>
        <p:spPr>
          <a:xfrm>
            <a:off x="132994" y="130629"/>
            <a:ext cx="1003466" cy="11278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3EBDBD5-D9C7-6947-BDD8-6B88563BB7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407"/>
          <a:stretch/>
        </p:blipFill>
        <p:spPr>
          <a:xfrm>
            <a:off x="1496181" y="89066"/>
            <a:ext cx="1564519" cy="102127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1392FAE-225F-CE4E-8CAE-2107CE24A7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470" b="18407"/>
          <a:stretch/>
        </p:blipFill>
        <p:spPr>
          <a:xfrm>
            <a:off x="6077" y="1442852"/>
            <a:ext cx="1257300" cy="1175657"/>
          </a:xfrm>
          <a:prstGeom prst="rect">
            <a:avLst/>
          </a:prstGeom>
        </p:spPr>
      </p:pic>
      <p:sp>
        <p:nvSpPr>
          <p:cNvPr id="15" name="Cloud 14">
            <a:extLst>
              <a:ext uri="{FF2B5EF4-FFF2-40B4-BE49-F238E27FC236}">
                <a16:creationId xmlns:a16="http://schemas.microsoft.com/office/drawing/2014/main" id="{42B204A1-5BFF-A748-9662-690BD30A29E3}"/>
              </a:ext>
            </a:extLst>
          </p:cNvPr>
          <p:cNvSpPr/>
          <p:nvPr/>
        </p:nvSpPr>
        <p:spPr>
          <a:xfrm>
            <a:off x="188438" y="2996724"/>
            <a:ext cx="898154" cy="63533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60571C7-25CE-2544-AC7A-6BBE739DA67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4547" b="3599"/>
          <a:stretch/>
        </p:blipFill>
        <p:spPr>
          <a:xfrm>
            <a:off x="1839392" y="2848881"/>
            <a:ext cx="878096" cy="93101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7DC2193-EBE0-FA43-9EE2-2CED2B72FEA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4397" b="16166"/>
          <a:stretch/>
        </p:blipFill>
        <p:spPr>
          <a:xfrm>
            <a:off x="1730527" y="1493321"/>
            <a:ext cx="1095825" cy="107471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A8DE378-0A2F-E04D-B6F4-95072822B9EA}"/>
              </a:ext>
            </a:extLst>
          </p:cNvPr>
          <p:cNvSpPr txBox="1"/>
          <p:nvPr/>
        </p:nvSpPr>
        <p:spPr>
          <a:xfrm>
            <a:off x="0" y="3705994"/>
            <a:ext cx="1086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PR" sz="800" dirty="0"/>
              <a:t>ibibliadepapel.com</a:t>
            </a:r>
          </a:p>
        </p:txBody>
      </p:sp>
    </p:spTree>
    <p:extLst>
      <p:ext uri="{BB962C8B-B14F-4D97-AF65-F5344CB8AC3E}">
        <p14:creationId xmlns:p14="http://schemas.microsoft.com/office/powerpoint/2010/main" val="232461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23187</TotalTime>
  <Words>305</Words>
  <Application>Microsoft Macintosh PowerPoint</Application>
  <PresentationFormat>Custom</PresentationFormat>
  <Paragraphs>31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Book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2022-04-11T14:02:14Z</dcterms:created>
  <dcterms:modified xsi:type="dcterms:W3CDTF">2022-04-27T16:29:49Z</dcterms:modified>
</cp:coreProperties>
</file>